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7" r:id="rId8"/>
    <p:sldId id="264" r:id="rId9"/>
    <p:sldId id="266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570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E7CE8801-ED96-4E82-8381-82637C8CC5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9E4EB981-C467-48D1-93C5-FB0FB2A2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20880" cy="18722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№19 р.п. В. Синячиха»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632848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Построение предметно-пространственной среды </a:t>
            </a:r>
          </a:p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 старшей группе  в  соответствии с ФГОС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445224"/>
            <a:ext cx="352839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Воспитатели: Булатова С.В.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Родионова В.И.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</a:t>
            </a:r>
            <a:r>
              <a:rPr lang="ru-RU" dirty="0" smtClean="0"/>
              <a:t>социализации и патриотического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492896"/>
            <a:ext cx="3006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Как велика моя земля,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Как широки просторы!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Озера, реки и поля,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Леса, и степь, и горы.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Раскинулась моя страна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От севера до юга: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Когда в одном краю весна,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В другом – снега и вьюга.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user\Desktop\фото\DSCN3102.JPG"/>
          <p:cNvPicPr>
            <a:picLocks noChangeAspect="1" noChangeArrowheads="1"/>
          </p:cNvPicPr>
          <p:nvPr/>
        </p:nvPicPr>
        <p:blipFill>
          <a:blip r:embed="rId2" cstate="print"/>
          <a:srcRect t="24789"/>
          <a:stretch>
            <a:fillRect/>
          </a:stretch>
        </p:blipFill>
        <p:spPr bwMode="auto">
          <a:xfrm>
            <a:off x="251520" y="2060848"/>
            <a:ext cx="485083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безопасности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98884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Способ безопасный самый: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Перейти дорогу с мамой.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Уж она не подведет,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Нас за ручку доведет.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94116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Но гораздо будет лучше,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Если нас она научит,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Как без бед и по уму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Сделать это самому.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100_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4459208" cy="3344406"/>
          </a:xfrm>
          <a:prstGeom prst="rect">
            <a:avLst/>
          </a:prstGeom>
          <a:noFill/>
        </p:spPr>
      </p:pic>
      <p:pic>
        <p:nvPicPr>
          <p:cNvPr id="2051" name="Picture 3" descr="F:\100_1418.JPG"/>
          <p:cNvPicPr>
            <a:picLocks noChangeAspect="1" noChangeArrowheads="1"/>
          </p:cNvPicPr>
          <p:nvPr/>
        </p:nvPicPr>
        <p:blipFill>
          <a:blip r:embed="rId3" cstate="print"/>
          <a:srcRect l="53884" t="31931" r="5987" b="16691"/>
          <a:stretch>
            <a:fillRect/>
          </a:stretch>
        </p:blipFill>
        <p:spPr bwMode="auto">
          <a:xfrm>
            <a:off x="5724128" y="3789040"/>
            <a:ext cx="2654118" cy="2548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группа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Я люблю свой детский сад</a:t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 нем полным-полно ребят.</a:t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Раз, два, три, четыре, пять…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Жаль, что всех не сосчитать.</a:t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Может сто их, может двести.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Хорошо, когда мы вместе!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Picture 3" descr="G:\DSCN2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3242320" cy="2631284"/>
          </a:xfrm>
          <a:prstGeom prst="rect">
            <a:avLst/>
          </a:prstGeom>
          <a:noFill/>
        </p:spPr>
      </p:pic>
      <p:pic>
        <p:nvPicPr>
          <p:cNvPr id="1026" name="Picture 2" descr="C:\Users\user\Desktop\фото\DSCN3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287349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544616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Музыкально-театральный центр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96953"/>
            <a:ext cx="88204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Мы на спектаклях умираем,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С героем вместе слезы льем...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Хотя порой прекрасно знаем,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Что все печали ни о чем!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340768"/>
            <a:ext cx="4211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Театр! Как много значит слово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Для всех, кто был там много раз!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Как важно и порою ново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Бывает действие для нас !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user\Desktop\фото\DSCN3104.JPG"/>
          <p:cNvPicPr>
            <a:picLocks noChangeAspect="1" noChangeArrowheads="1"/>
          </p:cNvPicPr>
          <p:nvPr/>
        </p:nvPicPr>
        <p:blipFill>
          <a:blip r:embed="rId2" cstate="print"/>
          <a:srcRect l="62883" t="26247" b="20414"/>
          <a:stretch>
            <a:fillRect/>
          </a:stretch>
        </p:blipFill>
        <p:spPr bwMode="auto">
          <a:xfrm>
            <a:off x="1115616" y="1700808"/>
            <a:ext cx="3394019" cy="3658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968552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 книги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556792"/>
            <a:ext cx="3456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Книга — лучший друг ты мой,</a:t>
            </a:r>
            <a:br>
              <a:rPr lang="ru-RU" sz="2800" b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Мне так радостно с тобой!</a:t>
            </a:r>
            <a:br>
              <a:rPr lang="ru-RU" sz="2800" b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Я люблю тебя читать,</a:t>
            </a:r>
            <a:br>
              <a:rPr lang="ru-RU" sz="2800" b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Думать, мыслить и мечтать!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Центр физического развития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77281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Каждый день по утрам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Делаем зарядку,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Очень нравится нам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Делать по порядку.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Чтобы нам не болеть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И не простужаться,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Мы зарядкой всегда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Будем заниматься.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Пусть не всё хорошо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Может получиться,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Не печалься, дружок,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Надо научиться.</a:t>
            </a:r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100_1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4171176" cy="3128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природы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70080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 природе столько красоты –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Вглядись, и ты поймешь,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Зачем росистые кусты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Окутывает дрожь.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Куда, журча, ручей бежит,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Прозрачнее стекла,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 чем под вечер, в поле ржи,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Поют перепела...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Пусть станет сердцу твоему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Понятна птичья речь –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 ты научишься тому,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Как это все беречь.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100_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960440" cy="3448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занимательной математики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34076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Математика – наука.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Очень нужная она.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Без нее не обойдутся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Ни директор и ни я.</a:t>
            </a:r>
          </a:p>
          <a:p>
            <a:pPr algn="ctr" fontAlgn="base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Математика – гимнастика ума.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Логично мыслить учит нас она.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Из всех наук важнейшая,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Мудрая, точнейшая.</a:t>
            </a:r>
          </a:p>
        </p:txBody>
      </p:sp>
      <p:pic>
        <p:nvPicPr>
          <p:cNvPr id="5122" name="Picture 2" descr="F:\100_1429.JPG"/>
          <p:cNvPicPr>
            <a:picLocks noChangeAspect="1" noChangeArrowheads="1"/>
          </p:cNvPicPr>
          <p:nvPr/>
        </p:nvPicPr>
        <p:blipFill>
          <a:blip r:embed="rId2" cstate="print"/>
          <a:srcRect l="35923" t="3629"/>
          <a:stretch>
            <a:fillRect/>
          </a:stretch>
        </p:blipFill>
        <p:spPr bwMode="auto">
          <a:xfrm>
            <a:off x="755576" y="1340768"/>
            <a:ext cx="3383284" cy="3816424"/>
          </a:xfrm>
          <a:prstGeom prst="rect">
            <a:avLst/>
          </a:prstGeom>
          <a:noFill/>
        </p:spPr>
      </p:pic>
      <p:pic>
        <p:nvPicPr>
          <p:cNvPr id="4098" name="Picture 2" descr="F:\100_1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игры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556792"/>
            <a:ext cx="3707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Из цветной пушистой байки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Малышам игрушки шьём —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Куклы, мячики и зайки.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Их всё больше с каждым днём.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Здесь игрушек целый угол: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Белый выводок зайчат,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97152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 косички толстых кукол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Кверху бантами торчат….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Вот тигрёнок полосатый.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У тигрёнка добрый вид,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Потому что только ватой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У него живот набит…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100_1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787133" cy="2840350"/>
          </a:xfrm>
          <a:prstGeom prst="rect">
            <a:avLst/>
          </a:prstGeom>
          <a:noFill/>
        </p:spPr>
      </p:pic>
      <p:pic>
        <p:nvPicPr>
          <p:cNvPr id="3075" name="Picture 3" descr="F:\100_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523104" cy="264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Центр </a:t>
            </a:r>
            <a:r>
              <a:rPr lang="ru-RU" dirty="0" err="1" smtClean="0"/>
              <a:t>изодеятельности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1967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Я склонилась над столом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И сижу, рисую: 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Двухэтажный белый дом,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Речку голубую,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Возле речки-рыбака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 клетчатой рубашке,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 синем небе облака,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На лугу ромашки.</a:t>
            </a:r>
            <a:br>
              <a:rPr lang="ru-RU" i="1" dirty="0" smtClean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9309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70C0"/>
                </a:solidFill>
              </a:rPr>
              <a:t>Хоть кружатся за окном 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Все еще снежинки, 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Я рисую все равно 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На воде кувшинки. 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Нарисую солнце я, 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Лес, листвой одетый, 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Потому что у меня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На рисунке лето.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F:\100_1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17646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хот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214</TotalTime>
  <Words>125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Тема3</vt:lpstr>
      <vt:lpstr>Муниципальное дошкольное образовательное учреждение «Детский сад №19 р.п. В. Синячиха»</vt:lpstr>
      <vt:lpstr>Наша группа</vt:lpstr>
      <vt:lpstr>Музыкально-театральный центр</vt:lpstr>
      <vt:lpstr>Центр книги</vt:lpstr>
      <vt:lpstr>Центр физического развития</vt:lpstr>
      <vt:lpstr>Центр природы</vt:lpstr>
      <vt:lpstr>Центр занимательной математики</vt:lpstr>
      <vt:lpstr>Центр игры</vt:lpstr>
      <vt:lpstr>Центр изодеятельности</vt:lpstr>
      <vt:lpstr>Центр социализации и патриотического воспитания</vt:lpstr>
      <vt:lpstr>Центр безопасности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36</cp:revision>
  <dcterms:created xsi:type="dcterms:W3CDTF">2014-11-05T15:37:13Z</dcterms:created>
  <dcterms:modified xsi:type="dcterms:W3CDTF">2016-12-21T03:52:45Z</dcterms:modified>
</cp:coreProperties>
</file>